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2" r:id="rId12"/>
  </p:sldIdLst>
  <p:sldSz cx="9144000" cy="6858000" type="screen4x3"/>
  <p:notesSz cx="7772400" cy="10058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863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39640" y="360360"/>
            <a:ext cx="6052320" cy="2779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39640" y="360360"/>
            <a:ext cx="6052320" cy="2779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539640" y="360360"/>
            <a:ext cx="6052320" cy="2779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539640" y="360360"/>
            <a:ext cx="6052320" cy="2779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3.jpeg"/><Relationship Id="rId15" Type="http://schemas.openxmlformats.org/officeDocument/2006/relationships/image" Target="../media/image2.wmf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3.jpeg"/><Relationship Id="rId15" Type="http://schemas.openxmlformats.org/officeDocument/2006/relationships/image" Target="../media/image2.wmf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4" Type="http://schemas.openxmlformats.org/officeDocument/2006/relationships/image" Target="../media/image3.jpeg"/><Relationship Id="rId15" Type="http://schemas.openxmlformats.org/officeDocument/2006/relationships/image" Target="../media/image2.wmf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 hidden="1"/>
          <p:cNvSpPr/>
          <p:nvPr/>
        </p:nvSpPr>
        <p:spPr>
          <a:xfrm>
            <a:off x="546120" y="6456240"/>
            <a:ext cx="478404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© 2016  itestra GmbH | www.itestra.de</a:t>
            </a: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2"/>
          <p:cNvPicPr/>
          <p:nvPr/>
        </p:nvPicPr>
        <p:blipFill>
          <a:blip r:embed="rId15"/>
          <a:stretch/>
        </p:blipFill>
        <p:spPr>
          <a:xfrm>
            <a:off x="6823440" y="353520"/>
            <a:ext cx="1888920" cy="59364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546120" y="6456240"/>
            <a:ext cx="478404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© 2017  itestra GmbH | www.itestra.de</a:t>
            </a: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Picture 2"/>
          <p:cNvPicPr/>
          <p:nvPr/>
        </p:nvPicPr>
        <p:blipFill>
          <a:blip r:embed="rId15"/>
          <a:stretch/>
        </p:blipFill>
        <p:spPr>
          <a:xfrm>
            <a:off x="6823440" y="353520"/>
            <a:ext cx="1888920" cy="593640"/>
          </a:xfrm>
          <a:prstGeom prst="rect">
            <a:avLst/>
          </a:prstGeom>
          <a:ln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46120" y="6456240"/>
            <a:ext cx="478404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© 2017  itestra GmbH | www.itestra.de</a:t>
            </a: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Picture 2"/>
          <p:cNvPicPr/>
          <p:nvPr/>
        </p:nvPicPr>
        <p:blipFill>
          <a:blip r:embed="rId15"/>
          <a:stretch/>
        </p:blipFill>
        <p:spPr>
          <a:xfrm>
            <a:off x="6823440" y="353520"/>
            <a:ext cx="1888920" cy="593640"/>
          </a:xfrm>
          <a:prstGeom prst="rect">
            <a:avLst/>
          </a:prstGeom>
          <a:ln>
            <a:noFill/>
          </a:ln>
        </p:spPr>
      </p:pic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46120" y="6456240"/>
            <a:ext cx="478404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© 2017  itestra GmbH | www.itestra.de</a:t>
            </a: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Picture 2"/>
          <p:cNvPicPr/>
          <p:nvPr/>
        </p:nvPicPr>
        <p:blipFill>
          <a:blip r:embed="rId15"/>
          <a:stretch/>
        </p:blipFill>
        <p:spPr>
          <a:xfrm>
            <a:off x="6823440" y="353520"/>
            <a:ext cx="1888920" cy="593640"/>
          </a:xfrm>
          <a:prstGeom prst="rect">
            <a:avLst/>
          </a:prstGeom>
          <a:ln>
            <a:noFill/>
          </a:ln>
        </p:spPr>
      </p:pic>
      <p:sp>
        <p:nvSpPr>
          <p:cNvPr id="122" name="PlaceHolder 2"/>
          <p:cNvSpPr>
            <a:spLocks noGrp="1"/>
          </p:cNvSpPr>
          <p:nvPr>
            <p:ph type="title"/>
          </p:nvPr>
        </p:nvSpPr>
        <p:spPr>
          <a:xfrm>
            <a:off x="539640" y="360360"/>
            <a:ext cx="6052320" cy="5994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3589200" y="1546200"/>
            <a:ext cx="5037840" cy="251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b"/>
          <a:lstStyle/>
          <a:p>
            <a:r>
              <a:rPr lang="en-US" sz="6000" strike="noStrike" spc="-1" dirty="0" err="1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Hebrew" charset="-79"/>
                <a:cs typeface="Arial Hebrew" charset="-79"/>
              </a:rPr>
              <a:t>iDogTra</a:t>
            </a:r>
            <a:endParaRPr lang="en-US" sz="6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ea typeface="Arial Hebrew" charset="-79"/>
              <a:cs typeface="Arial Hebrew" charset="-79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3589200" y="4203360"/>
            <a:ext cx="5076000" cy="200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1321"/>
              </a:spcBef>
            </a:pPr>
            <a:r>
              <a:rPr lang="en-US" sz="32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Der </a:t>
            </a:r>
            <a:r>
              <a:rPr lang="en-US" sz="32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Roboter</a:t>
            </a:r>
            <a:r>
              <a:rPr lang="en-US" sz="32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Hund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Bild 161"/>
          <p:cNvPicPr/>
          <p:nvPr/>
        </p:nvPicPr>
        <p:blipFill>
          <a:blip r:embed="rId2"/>
          <a:stretch/>
        </p:blipFill>
        <p:spPr>
          <a:xfrm>
            <a:off x="2651760" y="1280160"/>
            <a:ext cx="3733200" cy="452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3"/>
          <p:cNvPicPr/>
          <p:nvPr/>
        </p:nvPicPr>
        <p:blipFill>
          <a:blip r:embed="rId2"/>
          <a:stretch/>
        </p:blipFill>
        <p:spPr>
          <a:xfrm>
            <a:off x="3700440" y="390960"/>
            <a:ext cx="1228680" cy="1228680"/>
          </a:xfrm>
          <a:prstGeom prst="rect">
            <a:avLst/>
          </a:prstGeom>
          <a:ln>
            <a:noFill/>
          </a:ln>
        </p:spPr>
      </p:pic>
      <p:sp>
        <p:nvSpPr>
          <p:cNvPr id="164" name="CustomShape 1"/>
          <p:cNvSpPr/>
          <p:nvPr/>
        </p:nvSpPr>
        <p:spPr>
          <a:xfrm>
            <a:off x="182880" y="2667240"/>
            <a:ext cx="1799640" cy="431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BT Adapter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7078320" y="2667240"/>
            <a:ext cx="1799640" cy="431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BT Adapter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6" name="Line 3"/>
          <p:cNvSpPr/>
          <p:nvPr/>
        </p:nvSpPr>
        <p:spPr>
          <a:xfrm flipH="1">
            <a:off x="1082520" y="1542960"/>
            <a:ext cx="3129120" cy="112392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Line 4"/>
          <p:cNvSpPr/>
          <p:nvPr/>
        </p:nvSpPr>
        <p:spPr>
          <a:xfrm>
            <a:off x="4413960" y="1542960"/>
            <a:ext cx="3564360" cy="112392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5"/>
          <p:cNvSpPr/>
          <p:nvPr/>
        </p:nvSpPr>
        <p:spPr>
          <a:xfrm>
            <a:off x="2645640" y="1435680"/>
            <a:ext cx="935280" cy="39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RSSI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9" name="CustomShape 6"/>
          <p:cNvSpPr/>
          <p:nvPr/>
        </p:nvSpPr>
        <p:spPr>
          <a:xfrm>
            <a:off x="6012000" y="1097640"/>
            <a:ext cx="2807640" cy="10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RSSI </a:t>
            </a:r>
            <a:r>
              <a:rPr>
                <a:latin typeface="+mj-lt"/>
              </a:rPr>
              <a:t/>
            </a:r>
            <a:br>
              <a:rPr>
                <a:latin typeface="+mj-lt"/>
              </a:rPr>
            </a:br>
            <a:r>
              <a:rPr lang="en-US" sz="20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 Distanz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 Richtung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70" name="CustomShape 7"/>
          <p:cNvSpPr/>
          <p:nvPr/>
        </p:nvSpPr>
        <p:spPr>
          <a:xfrm>
            <a:off x="2988000" y="2486880"/>
            <a:ext cx="2735640" cy="791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Raspberry Pi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71" name="Line 8"/>
          <p:cNvSpPr/>
          <p:nvPr/>
        </p:nvSpPr>
        <p:spPr>
          <a:xfrm>
            <a:off x="1982880" y="2882880"/>
            <a:ext cx="1004760" cy="36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Line 9"/>
          <p:cNvSpPr/>
          <p:nvPr/>
        </p:nvSpPr>
        <p:spPr>
          <a:xfrm>
            <a:off x="5724000" y="2882880"/>
            <a:ext cx="1354320" cy="36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10"/>
          <p:cNvSpPr/>
          <p:nvPr/>
        </p:nvSpPr>
        <p:spPr>
          <a:xfrm>
            <a:off x="2123640" y="2884320"/>
            <a:ext cx="7912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USB Kabel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74" name="CustomShape 11"/>
          <p:cNvSpPr/>
          <p:nvPr/>
        </p:nvSpPr>
        <p:spPr>
          <a:xfrm>
            <a:off x="6156000" y="2883240"/>
            <a:ext cx="7912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USB Kabel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75" name="CustomShape 12"/>
          <p:cNvSpPr/>
          <p:nvPr/>
        </p:nvSpPr>
        <p:spPr>
          <a:xfrm>
            <a:off x="2988000" y="3501000"/>
            <a:ext cx="2735640" cy="431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BrickPi 3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76" name="Picture 2"/>
          <p:cNvPicPr/>
          <p:nvPr/>
        </p:nvPicPr>
        <p:blipFill>
          <a:blip r:embed="rId3"/>
          <a:stretch/>
        </p:blipFill>
        <p:spPr>
          <a:xfrm>
            <a:off x="3325680" y="4376520"/>
            <a:ext cx="2060280" cy="2060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3"/>
          <p:cNvSpPr/>
          <p:nvPr/>
        </p:nvSpPr>
        <p:spPr>
          <a:xfrm>
            <a:off x="5076180" y="5406660"/>
            <a:ext cx="1871640" cy="39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EV3 Tracker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78" name="Line 14"/>
          <p:cNvSpPr/>
          <p:nvPr/>
        </p:nvSpPr>
        <p:spPr>
          <a:xfrm>
            <a:off x="4355640" y="3278880"/>
            <a:ext cx="360" cy="22212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Line 15"/>
          <p:cNvSpPr/>
          <p:nvPr/>
        </p:nvSpPr>
        <p:spPr>
          <a:xfrm>
            <a:off x="4355640" y="3933000"/>
            <a:ext cx="360" cy="136800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6"/>
          <p:cNvSpPr/>
          <p:nvPr/>
        </p:nvSpPr>
        <p:spPr>
          <a:xfrm>
            <a:off x="3009960" y="78120"/>
            <a:ext cx="3146040" cy="10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BT Sender (BLE), Beacon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539640" y="360360"/>
            <a:ext cx="6052320" cy="59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95000"/>
              </a:lnSpc>
            </a:pPr>
            <a:r>
              <a:rPr lang="en-US" sz="3200" b="0" strike="noStrike" spc="-1" dirty="0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</a:rPr>
              <a:t>Das Problem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539640" y="1260360"/>
            <a:ext cx="8100360" cy="48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1321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321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6553080" y="6456240"/>
            <a:ext cx="2133000" cy="24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4" name="Bild 183"/>
          <p:cNvPicPr/>
          <p:nvPr/>
        </p:nvPicPr>
        <p:blipFill>
          <a:blip r:embed="rId2"/>
          <a:stretch/>
        </p:blipFill>
        <p:spPr>
          <a:xfrm>
            <a:off x="6217920" y="2852640"/>
            <a:ext cx="1904400" cy="1993320"/>
          </a:xfrm>
          <a:prstGeom prst="rect">
            <a:avLst/>
          </a:prstGeom>
          <a:ln>
            <a:noFill/>
          </a:ln>
        </p:spPr>
      </p:pic>
      <p:pic>
        <p:nvPicPr>
          <p:cNvPr id="185" name="Bild 184"/>
          <p:cNvPicPr/>
          <p:nvPr/>
        </p:nvPicPr>
        <p:blipFill>
          <a:blip r:embed="rId2"/>
          <a:stretch/>
        </p:blipFill>
        <p:spPr>
          <a:xfrm>
            <a:off x="731520" y="2103120"/>
            <a:ext cx="1904400" cy="1993320"/>
          </a:xfrm>
          <a:prstGeom prst="rect">
            <a:avLst/>
          </a:prstGeom>
          <a:ln>
            <a:noFill/>
          </a:ln>
        </p:spPr>
      </p:pic>
      <p:pic>
        <p:nvPicPr>
          <p:cNvPr id="186" name="Bild 185"/>
          <p:cNvPicPr/>
          <p:nvPr/>
        </p:nvPicPr>
        <p:blipFill>
          <a:blip r:embed="rId2"/>
          <a:stretch/>
        </p:blipFill>
        <p:spPr>
          <a:xfrm>
            <a:off x="4029120" y="1660320"/>
            <a:ext cx="1904400" cy="1993320"/>
          </a:xfrm>
          <a:prstGeom prst="rect">
            <a:avLst/>
          </a:prstGeom>
          <a:ln>
            <a:noFill/>
          </a:ln>
        </p:spPr>
      </p:pic>
      <p:pic>
        <p:nvPicPr>
          <p:cNvPr id="187" name="Bild 186"/>
          <p:cNvPicPr/>
          <p:nvPr/>
        </p:nvPicPr>
        <p:blipFill>
          <a:blip r:embed="rId2"/>
          <a:stretch/>
        </p:blipFill>
        <p:spPr>
          <a:xfrm>
            <a:off x="2944080" y="4039560"/>
            <a:ext cx="1904400" cy="199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freeze">
                      <p:stCondLst>
                        <p:cond delay="indefinite"/>
                      </p:stCondLst>
                      <p:childTnLst>
                        <p:par>
                          <p:cTn id="11" fill="freeze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freeze">
                      <p:stCondLst>
                        <p:cond delay="indefinite"/>
                      </p:stCondLst>
                      <p:childTnLst>
                        <p:par>
                          <p:cTn id="18" fill="freeze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freeze">
                      <p:stCondLst>
                        <p:cond delay="indefinite"/>
                      </p:stCondLst>
                      <p:childTnLst>
                        <p:par>
                          <p:cTn id="25" fill="freeze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539640" y="360360"/>
            <a:ext cx="6052320" cy="59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95000"/>
              </a:lnSpc>
            </a:pPr>
            <a:r>
              <a:rPr lang="en-US" sz="3200" b="0" strike="noStrike" spc="-1" dirty="0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Die </a:t>
            </a:r>
            <a:r>
              <a:rPr lang="en-US" sz="3200" b="0" strike="noStrike" spc="-1" dirty="0" err="1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Lösung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539640" y="1260360"/>
            <a:ext cx="8100360" cy="48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1321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321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6553080" y="6456240"/>
            <a:ext cx="2133000" cy="24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1" name="Bild 190"/>
          <p:cNvPicPr/>
          <p:nvPr/>
        </p:nvPicPr>
        <p:blipFill>
          <a:blip r:embed="rId2"/>
          <a:stretch/>
        </p:blipFill>
        <p:spPr>
          <a:xfrm>
            <a:off x="6600960" y="4114800"/>
            <a:ext cx="2176920" cy="2176920"/>
          </a:xfrm>
          <a:prstGeom prst="rect">
            <a:avLst/>
          </a:prstGeom>
          <a:ln>
            <a:noFill/>
          </a:ln>
        </p:spPr>
      </p:pic>
      <p:pic>
        <p:nvPicPr>
          <p:cNvPr id="192" name="Bild 191"/>
          <p:cNvPicPr/>
          <p:nvPr/>
        </p:nvPicPr>
        <p:blipFill>
          <a:blip r:embed="rId3"/>
          <a:stretch/>
        </p:blipFill>
        <p:spPr>
          <a:xfrm>
            <a:off x="602280" y="1554480"/>
            <a:ext cx="5798160" cy="3504600"/>
          </a:xfrm>
          <a:prstGeom prst="rect">
            <a:avLst/>
          </a:prstGeom>
          <a:ln>
            <a:noFill/>
          </a:ln>
        </p:spPr>
      </p:pic>
      <p:pic>
        <p:nvPicPr>
          <p:cNvPr id="193" name="Bild 192"/>
          <p:cNvPicPr/>
          <p:nvPr/>
        </p:nvPicPr>
        <p:blipFill>
          <a:blip r:embed="rId4"/>
          <a:stretch/>
        </p:blipFill>
        <p:spPr>
          <a:xfrm>
            <a:off x="7498080" y="3566160"/>
            <a:ext cx="639720" cy="639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539640" y="360360"/>
            <a:ext cx="6052320" cy="59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r>
              <a:rPr lang="en-US" sz="3200" b="0" strike="noStrike" spc="-1" dirty="0" err="1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Statemachine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6553080" y="6456240"/>
            <a:ext cx="2133000" cy="24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3"/>
          <p:cNvSpPr/>
          <p:nvPr/>
        </p:nvSpPr>
        <p:spPr>
          <a:xfrm>
            <a:off x="539640" y="1260360"/>
            <a:ext cx="8100360" cy="48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  <a:spcBef>
                <a:spcPts val="1321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321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537480" y="914400"/>
            <a:ext cx="7417440" cy="520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839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Verbinden</a:t>
            </a: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der Hardware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Sensoren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5120">
              <a:lnSpc>
                <a:spcPct val="100000"/>
              </a:lnSpc>
              <a:spcBef>
                <a:spcPts val="360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Ultraschall</a:t>
            </a: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-, IR-</a:t>
            </a: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Sensoren</a:t>
            </a: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getestet</a:t>
            </a: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und </a:t>
            </a: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bereit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5120">
              <a:lnSpc>
                <a:spcPct val="100000"/>
              </a:lnSpc>
              <a:spcBef>
                <a:spcPts val="360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Bluetooth Beacon </a:t>
            </a: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bereit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5120">
              <a:lnSpc>
                <a:spcPct val="100000"/>
              </a:lnSpc>
              <a:spcBef>
                <a:spcPts val="360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Bluetooth Dongles </a:t>
            </a: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bereit</a:t>
            </a: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(!)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5120">
              <a:lnSpc>
                <a:spcPct val="100000"/>
              </a:lnSpc>
              <a:spcBef>
                <a:spcPts val="360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BrickPi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Bluetooth: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programmierbares</a:t>
            </a: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BLE-Beacon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Smartphone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trike="noStrike" spc="-1" dirty="0" smtClean="0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</a:rPr>
              <a:t>Pipeline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068" y="1715527"/>
            <a:ext cx="3229935" cy="375655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30" y="2184081"/>
            <a:ext cx="1812506" cy="2647212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003" y="2700669"/>
            <a:ext cx="2544922" cy="161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34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39640" y="360360"/>
            <a:ext cx="6052320" cy="59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r>
              <a:rPr lang="en-US" sz="3200" b="0" strike="noStrike" spc="-1" dirty="0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Demo und </a:t>
            </a:r>
            <a:r>
              <a:rPr lang="en-US" sz="3200" b="0" strike="noStrike" spc="-1" dirty="0" err="1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Meilensteine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6553080" y="6456240"/>
            <a:ext cx="2133000" cy="24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3"/>
          <p:cNvSpPr/>
          <p:nvPr/>
        </p:nvSpPr>
        <p:spPr>
          <a:xfrm>
            <a:off x="539640" y="1260360"/>
            <a:ext cx="8100360" cy="48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  <a:spcBef>
                <a:spcPts val="1321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321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537480" y="914400"/>
            <a:ext cx="7417440" cy="520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839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Verbinden</a:t>
            </a: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der Hardware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Sensoren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5120">
              <a:lnSpc>
                <a:spcPct val="100000"/>
              </a:lnSpc>
              <a:spcBef>
                <a:spcPts val="360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Ultraschall</a:t>
            </a: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-, IR-</a:t>
            </a: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Sensoren</a:t>
            </a: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getestet</a:t>
            </a: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und </a:t>
            </a: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bereit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5120">
              <a:lnSpc>
                <a:spcPct val="100000"/>
              </a:lnSpc>
              <a:spcBef>
                <a:spcPts val="360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Bluetooth Beacon </a:t>
            </a: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bereit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5120">
              <a:lnSpc>
                <a:spcPct val="100000"/>
              </a:lnSpc>
              <a:spcBef>
                <a:spcPts val="360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Bluetooth Dongles </a:t>
            </a: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bereit</a:t>
            </a: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(!)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5120">
              <a:lnSpc>
                <a:spcPct val="100000"/>
              </a:lnSpc>
              <a:spcBef>
                <a:spcPts val="360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BrickPi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Bluetooth: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programmierbares</a:t>
            </a: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BLE-Beacon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Smartphone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itestra</Template>
  <TotalTime>0</TotalTime>
  <Words>83</Words>
  <Application>Microsoft Macintosh PowerPoint</Application>
  <PresentationFormat>Bildschirmpräsentation (4:3)</PresentationFormat>
  <Paragraphs>42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8</vt:i4>
      </vt:variant>
    </vt:vector>
  </HeadingPairs>
  <TitlesOfParts>
    <vt:vector size="18" baseType="lpstr">
      <vt:lpstr>Arial Hebrew</vt:lpstr>
      <vt:lpstr>DejaVu Sans</vt:lpstr>
      <vt:lpstr>PT Sans</vt:lpstr>
      <vt:lpstr>Symbol</vt:lpstr>
      <vt:lpstr>Wingdings</vt:lpstr>
      <vt:lpstr>Arial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Pipeline</vt:lpstr>
      <vt:lpstr>PowerPoint-Präsentation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rehn</dc:creator>
  <dc:description/>
  <cp:lastModifiedBy>ga74qik</cp:lastModifiedBy>
  <cp:revision>18</cp:revision>
  <dcterms:created xsi:type="dcterms:W3CDTF">2017-07-05T08:56:42Z</dcterms:created>
  <dcterms:modified xsi:type="dcterms:W3CDTF">2017-08-25T14:37:58Z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</vt:i4>
  </property>
</Properties>
</file>